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786" autoAdjust="0"/>
  </p:normalViewPr>
  <p:slideViewPr>
    <p:cSldViewPr snapToGrid="0" showGuides="1">
      <p:cViewPr varScale="1">
        <p:scale>
          <a:sx n="84" d="100"/>
          <a:sy n="84" d="100"/>
        </p:scale>
        <p:origin x="456" y="8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8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24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4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33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25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4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30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40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64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4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19C5A-5E01-4CA5-84FF-9261FD27C8CD}" type="datetimeFigureOut">
              <a:rPr lang="fr-FR" smtClean="0"/>
              <a:t>03/10/2024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48BA-C9CA-4981-B797-95A30AB8DE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9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088512" y="509205"/>
            <a:ext cx="2088000" cy="57600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  <a:p>
            <a:pPr algn="ctr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 </a:t>
            </a:r>
            <a:r>
              <a:rPr lang="fr-FR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SAILLEAU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72982" y="1537235"/>
            <a:ext cx="2088000" cy="400110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b="1" smtClean="0">
                <a:latin typeface="Arial" panose="020B0604020202020204" pitchFamily="34" charset="0"/>
                <a:cs typeface="Arial" panose="020B0604020202020204" pitchFamily="34" charset="0"/>
              </a:rPr>
              <a:t>Principale adjointe</a:t>
            </a:r>
            <a:endParaRPr lang="fr-F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Marie France MELET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18069" y="1537235"/>
            <a:ext cx="2088000" cy="400110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Secrétaire Générale d’EPLE</a:t>
            </a:r>
            <a:endParaRPr lang="fr-F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Mme Aurélie  ELEPINE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4650" y="2390483"/>
            <a:ext cx="2088000" cy="576000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enseignant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</a:t>
            </a:r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AESH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35671" y="2390483"/>
            <a:ext cx="2088000" cy="576000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CPE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Thierry </a:t>
            </a:r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RACHET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35671" y="3331676"/>
            <a:ext cx="2088000" cy="576000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Assistants d’éducation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81500" y="1449290"/>
            <a:ext cx="2088000" cy="57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Secrétariat de direction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Secrétariat des élèves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52288" y="2381130"/>
            <a:ext cx="2088000" cy="576000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Secrétariat d’intendance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911887" y="2381634"/>
            <a:ext cx="2088000" cy="576000"/>
          </a:xfrm>
          <a:prstGeom prst="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d’accueil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d’entretien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de maintenance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3547" y="4761051"/>
            <a:ext cx="3688081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Infirmière: Céline </a:t>
            </a:r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SAUZEAU</a:t>
            </a:r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Présente: lundi, jeudi et vendredi matin</a:t>
            </a:r>
          </a:p>
          <a:p>
            <a:pPr algn="ctr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Assistante sociale: Mme PICARD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Présente: mardi et vendredi </a:t>
            </a:r>
          </a:p>
          <a:p>
            <a:pPr algn="ctr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Psychologue de l’éducation nationale: Sophie  SEVIN</a:t>
            </a:r>
          </a:p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Présente: jeudi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887187" y="6069606"/>
            <a:ext cx="2490651" cy="477054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</a:t>
            </a:r>
            <a:endParaRPr lang="fr-FR" sz="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Connecteur en angle 24"/>
          <p:cNvCxnSpPr>
            <a:stCxn id="4" idx="1"/>
            <a:endCxn id="5" idx="0"/>
          </p:cNvCxnSpPr>
          <p:nvPr/>
        </p:nvCxnSpPr>
        <p:spPr>
          <a:xfrm rot="10800000" flipV="1">
            <a:off x="2716982" y="797205"/>
            <a:ext cx="2371530" cy="740030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en angle 25"/>
          <p:cNvCxnSpPr>
            <a:stCxn id="4" idx="3"/>
            <a:endCxn id="6" idx="0"/>
          </p:cNvCxnSpPr>
          <p:nvPr/>
        </p:nvCxnSpPr>
        <p:spPr>
          <a:xfrm>
            <a:off x="7176512" y="797205"/>
            <a:ext cx="2385557" cy="740030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4" idx="2"/>
            <a:endCxn id="10" idx="0"/>
          </p:cNvCxnSpPr>
          <p:nvPr/>
        </p:nvCxnSpPr>
        <p:spPr>
          <a:xfrm flipH="1">
            <a:off x="6125500" y="1085205"/>
            <a:ext cx="7012" cy="3640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>
            <a:off x="10602562" y="2025290"/>
            <a:ext cx="7013" cy="380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8522220" y="2025290"/>
            <a:ext cx="7013" cy="380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>
            <a:off x="3746726" y="1994882"/>
            <a:ext cx="7013" cy="380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1658957" y="1994882"/>
            <a:ext cx="7013" cy="380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6" idx="1"/>
            <a:endCxn id="10" idx="3"/>
          </p:cNvCxnSpPr>
          <p:nvPr/>
        </p:nvCxnSpPr>
        <p:spPr>
          <a:xfrm flipH="1">
            <a:off x="7169500" y="1737290"/>
            <a:ext cx="1348569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5" idx="3"/>
            <a:endCxn id="10" idx="1"/>
          </p:cNvCxnSpPr>
          <p:nvPr/>
        </p:nvCxnSpPr>
        <p:spPr>
          <a:xfrm>
            <a:off x="3760982" y="1737290"/>
            <a:ext cx="1320518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>
            <a:off x="4179671" y="2951599"/>
            <a:ext cx="7013" cy="380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7" idx="2"/>
          </p:cNvCxnSpPr>
          <p:nvPr/>
        </p:nvCxnSpPr>
        <p:spPr>
          <a:xfrm>
            <a:off x="1248650" y="2966483"/>
            <a:ext cx="3638537" cy="31031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4205247" y="3917870"/>
            <a:ext cx="1339519" cy="21517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10" idx="2"/>
            <a:endCxn id="14" idx="0"/>
          </p:cNvCxnSpPr>
          <p:nvPr/>
        </p:nvCxnSpPr>
        <p:spPr>
          <a:xfrm>
            <a:off x="6125500" y="2025290"/>
            <a:ext cx="7013" cy="40443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1" idx="2"/>
          </p:cNvCxnSpPr>
          <p:nvPr/>
        </p:nvCxnSpPr>
        <p:spPr>
          <a:xfrm flipH="1">
            <a:off x="6762314" y="2957130"/>
            <a:ext cx="1333974" cy="31124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12" idx="2"/>
          </p:cNvCxnSpPr>
          <p:nvPr/>
        </p:nvCxnSpPr>
        <p:spPr>
          <a:xfrm flipH="1">
            <a:off x="7377838" y="2957634"/>
            <a:ext cx="3578049" cy="31119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3843187" y="6069606"/>
            <a:ext cx="1020336" cy="47705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0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71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Perez</dc:creator>
  <cp:lastModifiedBy>Eric SAILLEAU</cp:lastModifiedBy>
  <cp:revision>18</cp:revision>
  <cp:lastPrinted>2023-12-19T15:27:57Z</cp:lastPrinted>
  <dcterms:created xsi:type="dcterms:W3CDTF">2021-03-06T16:47:34Z</dcterms:created>
  <dcterms:modified xsi:type="dcterms:W3CDTF">2024-10-03T10:25:41Z</dcterms:modified>
</cp:coreProperties>
</file>